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74" r:id="rId2"/>
    <p:sldId id="275" r:id="rId3"/>
    <p:sldId id="277" r:id="rId4"/>
    <p:sldId id="276" r:id="rId5"/>
    <p:sldId id="278" r:id="rId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http://www.lspjy.com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151926EB-2B7C-46A0-994D-113D85C6AA09}" type="datetimeFigureOut">
              <a:rPr lang="zh-CN" altLang="en-US"/>
              <a:pPr>
                <a:defRPr/>
              </a:pPr>
              <a:t>2016/7/5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516B0E-06CB-4445-BE8F-7731491617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34020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http://www.lspjy.com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C10951DE-1F3B-486C-BF2C-8938E8970B6F}" type="datetimeFigureOut">
              <a:rPr lang="zh-CN" altLang="en-US"/>
              <a:pPr>
                <a:defRPr/>
              </a:pPr>
              <a:t>2016/7/5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3E7FD3-B49B-4378-93C1-A73FE9CBD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52051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3F1AA5-AF09-4684-B8D3-41484AD2EDE3}" type="slidenum">
              <a:rPr lang="zh-CN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5365" name="页眉占位符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latin typeface="Arial" panose="020B0604020202020204" pitchFamily="34" charset="0"/>
              </a:rPr>
              <a:t>http://www.lspjy.com</a:t>
            </a:r>
            <a:endParaRPr lang="zh-C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67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2395538" y="3529013"/>
            <a:ext cx="56197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/>
          <a:lstStyle>
            <a:lvl1pPr algn="l"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57B9A-F9FD-4B7B-A122-3D4C53BF9D9E}" type="datetime1">
              <a:rPr lang="zh-CN" altLang="en-US"/>
              <a:pPr>
                <a:defRPr/>
              </a:pPr>
              <a:t>2016/7/5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5538" y="328613"/>
            <a:ext cx="3087687" cy="309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5100" y="798513"/>
            <a:ext cx="801688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C3260-42F3-4EF1-B023-CF11551AF8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951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2"/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870F0-F69D-4CE2-8B15-3E333AC4EB6B}" type="datetime1">
              <a:rPr lang="zh-CN" altLang="en-US"/>
              <a:pPr>
                <a:defRPr/>
              </a:pPr>
              <a:t>2016/7/5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BD0B4-6ADB-4133-8CD4-A989E9404D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190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6918325" y="798513"/>
            <a:ext cx="0" cy="466090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47215-3155-4597-9B21-D819FD86D59F}" type="datetime1">
              <a:rPr lang="zh-CN" altLang="en-US"/>
              <a:pPr>
                <a:defRPr/>
              </a:pPr>
              <a:t>2016/7/5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4CEB6-5A4F-45E4-9C34-27E3A6AC42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162513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2"/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A1336-BAF3-4528-8A43-FF91135BB042}" type="datetime1">
              <a:rPr lang="zh-CN" altLang="en-US"/>
              <a:pPr>
                <a:defRPr/>
              </a:pPr>
              <a:t>2016/7/5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AC51B-E703-4760-B840-4ED0BDE120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967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443038" y="3805238"/>
            <a:ext cx="561816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27597-489B-4B8A-9A6D-E239A1C247A7}" type="datetime1">
              <a:rPr lang="zh-CN" altLang="en-US"/>
              <a:pPr>
                <a:defRPr/>
              </a:pPr>
              <a:t>2016/7/5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33874-38CE-475D-9DCF-D2440F8951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66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32"/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0BD13-56C2-449F-A36F-A1BB71CC6C77}" type="datetime1">
              <a:rPr lang="zh-CN" altLang="en-US"/>
              <a:pPr>
                <a:defRPr/>
              </a:pPr>
              <a:t>2016/7/5</a:t>
            </a:fld>
            <a:endParaRPr lang="zh-CN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4D0F9-9A48-4443-9A4D-FF3B9326C2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56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35"/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1F2B0-B4AD-4620-8B4D-A651192EF8DE}" type="datetime1">
              <a:rPr lang="zh-CN" altLang="en-US"/>
              <a:pPr>
                <a:defRPr/>
              </a:pPr>
              <a:t>2016/7/5</a:t>
            </a:fld>
            <a:endParaRPr lang="zh-CN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313B-791C-4AC7-BD1C-7E1F4E7724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71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31"/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2C64F-41F4-49B7-BD14-A240F4043BBA}" type="datetime1">
              <a:rPr lang="zh-CN" altLang="en-US"/>
              <a:pPr>
                <a:defRPr/>
              </a:pPr>
              <a:t>2016/7/5</a:t>
            </a:fld>
            <a:endParaRPr lang="zh-CN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824FA-EA11-4D7B-994E-07BD3604E9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20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7E325-309A-4770-AA2F-74E194595956}" type="datetime1">
              <a:rPr lang="zh-CN" altLang="en-US"/>
              <a:pPr>
                <a:defRPr/>
              </a:pPr>
              <a:t>2016/7/5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A5FE4-C4CB-4F0D-B3AA-9ADB2F1CB9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87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6"/>
          <p:cNvCxnSpPr/>
          <p:nvPr/>
        </p:nvCxnSpPr>
        <p:spPr>
          <a:xfrm>
            <a:off x="1441450" y="3205163"/>
            <a:ext cx="24241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20C51-19D5-4914-8762-14FD189C597F}" type="datetime1">
              <a:rPr lang="zh-CN" altLang="en-US"/>
              <a:pPr>
                <a:defRPr/>
              </a:pPr>
              <a:t>2016/7/5</a:t>
            </a:fld>
            <a:endParaRPr lang="zh-CN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BC224-C816-44DB-88B4-A777238C27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027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995863" y="482600"/>
            <a:ext cx="3511550" cy="5148263"/>
            <a:chOff x="6852919" y="583365"/>
            <a:chExt cx="4681849" cy="5181928"/>
          </a:xfrm>
        </p:grpSpPr>
        <p:sp>
          <p:nvSpPr>
            <p:cNvPr id="6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8" name="Straight Connector 30"/>
          <p:cNvCxnSpPr/>
          <p:nvPr/>
        </p:nvCxnSpPr>
        <p:spPr>
          <a:xfrm>
            <a:off x="1441450" y="3143250"/>
            <a:ext cx="324167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88" y="5470525"/>
            <a:ext cx="3252787" cy="319088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587D7A69-6444-4936-BA33-B363784CEDA2}" type="datetime1">
              <a:rPr lang="zh-CN" altLang="en-US"/>
              <a:pPr>
                <a:defRPr/>
              </a:pPr>
              <a:t>2016/7/5</a:t>
            </a:fld>
            <a:endParaRPr lang="zh-CN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8275" y="319088"/>
            <a:ext cx="32512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FC740-0DBF-4D00-9A42-891873837B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14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6125"/>
            <a:ext cx="9144000" cy="407987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7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10076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038" y="804863"/>
            <a:ext cx="6572250" cy="1049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43038" y="2016125"/>
            <a:ext cx="6572250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738" y="330200"/>
            <a:ext cx="2368550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F7B89D-4E9D-48C1-B264-FBC9CFB5F7E6}" type="datetime1">
              <a:rPr lang="zh-CN" altLang="en-US"/>
              <a:pPr>
                <a:defRPr/>
              </a:pPr>
              <a:t>2016/7/5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038" y="328613"/>
            <a:ext cx="4033837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363" y="798513"/>
            <a:ext cx="795337" cy="5048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8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9BB4898D-AEC2-4649-BE92-228249320D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2" r:id="rId7"/>
    <p:sldLayoutId id="2147483689" r:id="rId8"/>
    <p:sldLayoutId id="2147483690" r:id="rId9"/>
    <p:sldLayoutId id="2147483691" r:id="rId10"/>
    <p:sldLayoutId id="2147483692" r:id="rId11"/>
  </p:sldLayoutIdLst>
  <p:hf hd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0"/>
        </a:defRPr>
      </a:lvl9pPr>
    </p:titleStyle>
    <p:bodyStyle>
      <a:lvl1pPr marL="228600" indent="-228600" algn="l" defTabSz="685800" rtl="0" fontAlgn="base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685800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685800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685800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685800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287334"/>
              </p:ext>
            </p:extLst>
          </p:nvPr>
        </p:nvGraphicFramePr>
        <p:xfrm>
          <a:off x="323528" y="1354970"/>
          <a:ext cx="8820472" cy="1188656"/>
        </p:xfrm>
        <a:graphic>
          <a:graphicData uri="http://schemas.openxmlformats.org/drawingml/2006/table">
            <a:tbl>
              <a:tblPr/>
              <a:tblGrid>
                <a:gridCol w="88204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1812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altLang="zh-CN" sz="7200" b="1" kern="1200" dirty="0">
                          <a:solidFill>
                            <a:srgbClr val="CC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黑体" pitchFamily="2" charset="-122"/>
                          <a:cs typeface="+mn-cs"/>
                        </a:rPr>
                        <a:t>Unit 1</a:t>
                      </a:r>
                      <a:r>
                        <a:rPr lang="en-US" altLang="zh-CN" sz="7200" b="1" kern="1200" baseline="0" dirty="0">
                          <a:solidFill>
                            <a:srgbClr val="CC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黑体" pitchFamily="2" charset="-122"/>
                          <a:cs typeface="+mn-cs"/>
                        </a:rPr>
                        <a:t>  My classroom</a:t>
                      </a:r>
                      <a:endParaRPr lang="zh-CN" altLang="en-US" sz="7200" b="1" i="0" kern="1200" dirty="0">
                        <a:solidFill>
                          <a:srgbClr val="CC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黑体" pitchFamily="2" charset="-122"/>
                        <a:cs typeface="+mn-cs"/>
                      </a:endParaRPr>
                    </a:p>
                  </a:txBody>
                  <a:tcPr marT="45688" marB="456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275856" y="3284984"/>
            <a:ext cx="348323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第</a:t>
            </a:r>
            <a:r>
              <a:rPr lang="en-US" altLang="zh-CN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</a:t>
            </a:r>
            <a:r>
              <a:rPr lang="zh-CN" alt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课时</a:t>
            </a:r>
            <a:endParaRPr lang="zh-CN" altLang="zh-CN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04864"/>
            <a:ext cx="9144000" cy="337487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83568" y="620688"/>
            <a:ext cx="3390608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660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Let</a:t>
            </a:r>
            <a:r>
              <a:rPr lang="en-US" altLang="zh-CN" sz="5400" b="1" dirty="0" smtClean="0">
                <a:ln w="660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’s sing</a:t>
            </a:r>
            <a:endParaRPr lang="zh-CN" altLang="en-US" sz="5400" b="1" cap="none" spc="0" dirty="0">
              <a:ln w="6600">
                <a:solidFill>
                  <a:srgbClr val="CC66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【学案】Unit 1 My classroom第3课时 Let's s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76056" y="7775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6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9552" y="332656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CC6600"/>
                </a:solidFill>
              </a:rPr>
              <a:t>圈出正确答案。</a:t>
            </a:r>
            <a:endParaRPr lang="zh-CN" altLang="en-US" sz="4000" b="1" dirty="0">
              <a:solidFill>
                <a:srgbClr val="CC66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768"/>
            <a:ext cx="914400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73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408" y="1484784"/>
            <a:ext cx="9280928" cy="457838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9552" y="332656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CC6600"/>
                </a:solidFill>
              </a:rPr>
              <a:t>圈出正确答案。</a:t>
            </a:r>
            <a:endParaRPr lang="zh-CN" altLang="en-US" sz="4000" b="1" dirty="0">
              <a:solidFill>
                <a:srgbClr val="CC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58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260648"/>
            <a:ext cx="52020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Story time</a:t>
            </a:r>
            <a:endParaRPr lang="zh-CN" alt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7544" y="2780928"/>
            <a:ext cx="8103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smtClean="0"/>
              <a:t>       分</a:t>
            </a:r>
            <a:r>
              <a:rPr lang="zh-CN" altLang="en-US" sz="4800" dirty="0" smtClean="0"/>
              <a:t>小组表演故事，看看哪个小组表演得最好。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983658446"/>
      </p:ext>
    </p:extLst>
  </p:cSld>
  <p:clrMapOvr>
    <a:masterClrMapping/>
  </p:clrMapOvr>
</p:sld>
</file>

<file path=ppt/theme/theme1.xml><?xml version="1.0" encoding="utf-8"?>
<a:theme xmlns:a="http://schemas.openxmlformats.org/drawingml/2006/main" name="画廊">
  <a:themeElements>
    <a:clrScheme name="画廊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画廊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画廊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223</TotalTime>
  <Words>38</Words>
  <Application>Microsoft Office PowerPoint</Application>
  <PresentationFormat>全屏显示(4:3)</PresentationFormat>
  <Paragraphs>9</Paragraphs>
  <Slides>5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Gill Sans MT</vt:lpstr>
      <vt:lpstr>等线</vt:lpstr>
      <vt:lpstr>等线 Light</vt:lpstr>
      <vt:lpstr>黑体</vt:lpstr>
      <vt:lpstr>宋体</vt:lpstr>
      <vt:lpstr>Arial</vt:lpstr>
      <vt:lpstr>Calibri</vt:lpstr>
      <vt:lpstr>画廊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 quan</dc:creator>
  <cp:lastModifiedBy>pin quan</cp:lastModifiedBy>
  <cp:revision>33</cp:revision>
  <dcterms:created xsi:type="dcterms:W3CDTF">2013-05-01T13:23:30Z</dcterms:created>
  <dcterms:modified xsi:type="dcterms:W3CDTF">2016-07-05T07:45:35Z</dcterms:modified>
</cp:coreProperties>
</file>